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89" r:id="rId2"/>
    <p:sldId id="272" r:id="rId3"/>
    <p:sldId id="286" r:id="rId4"/>
    <p:sldId id="285" r:id="rId5"/>
    <p:sldId id="268" r:id="rId6"/>
    <p:sldId id="271" r:id="rId7"/>
    <p:sldId id="290" r:id="rId8"/>
    <p:sldId id="291" r:id="rId9"/>
    <p:sldId id="292" r:id="rId10"/>
    <p:sldId id="293" r:id="rId11"/>
  </p:sldIdLst>
  <p:sldSz cx="8953500" cy="75057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3890"/>
    <a:srgbClr val="BF1E2E"/>
    <a:srgbClr val="F7941D"/>
    <a:srgbClr val="AE4E40"/>
    <a:srgbClr val="6389B8"/>
    <a:srgbClr val="557BA0"/>
    <a:srgbClr val="4E799C"/>
    <a:srgbClr val="28663F"/>
    <a:srgbClr val="FCB040"/>
    <a:srgbClr val="FD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2844" autoAdjust="0"/>
  </p:normalViewPr>
  <p:slideViewPr>
    <p:cSldViewPr snapToGrid="0">
      <p:cViewPr varScale="1">
        <p:scale>
          <a:sx n="83" d="100"/>
          <a:sy n="83" d="100"/>
        </p:scale>
        <p:origin x="23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9C3A3-6298-467E-B77F-FE07CA91CD21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89088" y="1143000"/>
            <a:ext cx="36798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71295-102F-41DB-A273-3004CDDE3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7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F71295-102F-41DB-A273-3004CDDE354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824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F71295-102F-41DB-A273-3004CDDE35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15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F71295-102F-41DB-A273-3004CDDE354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28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F71295-102F-41DB-A273-3004CDDE35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974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F71295-102F-41DB-A273-3004CDDE35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93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F71295-102F-41DB-A273-3004CDDE354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821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F71295-102F-41DB-A273-3004CDDE354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44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1513" y="1228364"/>
            <a:ext cx="7610475" cy="2613096"/>
          </a:xfrm>
        </p:spPr>
        <p:txBody>
          <a:bodyPr anchor="b"/>
          <a:lstStyle>
            <a:lvl1pPr algn="ctr">
              <a:defRPr sz="58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9188" y="3942230"/>
            <a:ext cx="6715125" cy="1812140"/>
          </a:xfrm>
        </p:spPr>
        <p:txBody>
          <a:bodyPr/>
          <a:lstStyle>
            <a:lvl1pPr marL="0" indent="0" algn="ctr">
              <a:buNone/>
              <a:defRPr sz="2350"/>
            </a:lvl1pPr>
            <a:lvl2pPr marL="447690" indent="0" algn="ctr">
              <a:buNone/>
              <a:defRPr sz="1958"/>
            </a:lvl2pPr>
            <a:lvl3pPr marL="895380" indent="0" algn="ctr">
              <a:buNone/>
              <a:defRPr sz="1763"/>
            </a:lvl3pPr>
            <a:lvl4pPr marL="1343071" indent="0" algn="ctr">
              <a:buNone/>
              <a:defRPr sz="1567"/>
            </a:lvl4pPr>
            <a:lvl5pPr marL="1790761" indent="0" algn="ctr">
              <a:buNone/>
              <a:defRPr sz="1567"/>
            </a:lvl5pPr>
            <a:lvl6pPr marL="2238451" indent="0" algn="ctr">
              <a:buNone/>
              <a:defRPr sz="1567"/>
            </a:lvl6pPr>
            <a:lvl7pPr marL="2686141" indent="0" algn="ctr">
              <a:buNone/>
              <a:defRPr sz="1567"/>
            </a:lvl7pPr>
            <a:lvl8pPr marL="3133832" indent="0" algn="ctr">
              <a:buNone/>
              <a:defRPr sz="1567"/>
            </a:lvl8pPr>
            <a:lvl9pPr marL="3581522" indent="0" algn="ctr">
              <a:buNone/>
              <a:defRPr sz="156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6944-3C28-4838-AD34-AE48C6434DE3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191A-5036-454E-9838-84327AA72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536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6944-3C28-4838-AD34-AE48C6434DE3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191A-5036-454E-9838-84327AA72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14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7349" y="399609"/>
            <a:ext cx="1930598" cy="636073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5553" y="399609"/>
            <a:ext cx="5679877" cy="63607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6944-3C28-4838-AD34-AE48C6434DE3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191A-5036-454E-9838-84327AA72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80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6944-3C28-4838-AD34-AE48C6434DE3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191A-5036-454E-9838-84327AA72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20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890" y="1871215"/>
            <a:ext cx="7722394" cy="3122162"/>
          </a:xfrm>
        </p:spPr>
        <p:txBody>
          <a:bodyPr anchor="b"/>
          <a:lstStyle>
            <a:lvl1pPr>
              <a:defRPr sz="58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890" y="5022914"/>
            <a:ext cx="7722394" cy="1641871"/>
          </a:xfrm>
        </p:spPr>
        <p:txBody>
          <a:bodyPr/>
          <a:lstStyle>
            <a:lvl1pPr marL="0" indent="0">
              <a:buNone/>
              <a:defRPr sz="2350">
                <a:solidFill>
                  <a:schemeClr val="tx1"/>
                </a:solidFill>
              </a:defRPr>
            </a:lvl1pPr>
            <a:lvl2pPr marL="447690" indent="0">
              <a:buNone/>
              <a:defRPr sz="1958">
                <a:solidFill>
                  <a:schemeClr val="tx1">
                    <a:tint val="75000"/>
                  </a:schemeClr>
                </a:solidFill>
              </a:defRPr>
            </a:lvl2pPr>
            <a:lvl3pPr marL="895380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3pPr>
            <a:lvl4pPr marL="1343071" indent="0">
              <a:buNone/>
              <a:defRPr sz="1567">
                <a:solidFill>
                  <a:schemeClr val="tx1">
                    <a:tint val="75000"/>
                  </a:schemeClr>
                </a:solidFill>
              </a:defRPr>
            </a:lvl4pPr>
            <a:lvl5pPr marL="1790761" indent="0">
              <a:buNone/>
              <a:defRPr sz="1567">
                <a:solidFill>
                  <a:schemeClr val="tx1">
                    <a:tint val="75000"/>
                  </a:schemeClr>
                </a:solidFill>
              </a:defRPr>
            </a:lvl5pPr>
            <a:lvl6pPr marL="2238451" indent="0">
              <a:buNone/>
              <a:defRPr sz="1567">
                <a:solidFill>
                  <a:schemeClr val="tx1">
                    <a:tint val="75000"/>
                  </a:schemeClr>
                </a:solidFill>
              </a:defRPr>
            </a:lvl6pPr>
            <a:lvl7pPr marL="2686141" indent="0">
              <a:buNone/>
              <a:defRPr sz="1567">
                <a:solidFill>
                  <a:schemeClr val="tx1">
                    <a:tint val="75000"/>
                  </a:schemeClr>
                </a:solidFill>
              </a:defRPr>
            </a:lvl7pPr>
            <a:lvl8pPr marL="3133832" indent="0">
              <a:buNone/>
              <a:defRPr sz="1567">
                <a:solidFill>
                  <a:schemeClr val="tx1">
                    <a:tint val="75000"/>
                  </a:schemeClr>
                </a:solidFill>
              </a:defRPr>
            </a:lvl8pPr>
            <a:lvl9pPr marL="3581522" indent="0">
              <a:buNone/>
              <a:defRPr sz="15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6944-3C28-4838-AD34-AE48C6434DE3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191A-5036-454E-9838-84327AA72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1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553" y="1998045"/>
            <a:ext cx="3805238" cy="47622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2709" y="1998045"/>
            <a:ext cx="3805238" cy="47622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6944-3C28-4838-AD34-AE48C6434DE3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191A-5036-454E-9838-84327AA72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338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719" y="399611"/>
            <a:ext cx="7722394" cy="145075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6720" y="1839939"/>
            <a:ext cx="3787750" cy="901726"/>
          </a:xfrm>
        </p:spPr>
        <p:txBody>
          <a:bodyPr anchor="b"/>
          <a:lstStyle>
            <a:lvl1pPr marL="0" indent="0">
              <a:buNone/>
              <a:defRPr sz="2350" b="1"/>
            </a:lvl1pPr>
            <a:lvl2pPr marL="447690" indent="0">
              <a:buNone/>
              <a:defRPr sz="1958" b="1"/>
            </a:lvl2pPr>
            <a:lvl3pPr marL="895380" indent="0">
              <a:buNone/>
              <a:defRPr sz="1763" b="1"/>
            </a:lvl3pPr>
            <a:lvl4pPr marL="1343071" indent="0">
              <a:buNone/>
              <a:defRPr sz="1567" b="1"/>
            </a:lvl4pPr>
            <a:lvl5pPr marL="1790761" indent="0">
              <a:buNone/>
              <a:defRPr sz="1567" b="1"/>
            </a:lvl5pPr>
            <a:lvl6pPr marL="2238451" indent="0">
              <a:buNone/>
              <a:defRPr sz="1567" b="1"/>
            </a:lvl6pPr>
            <a:lvl7pPr marL="2686141" indent="0">
              <a:buNone/>
              <a:defRPr sz="1567" b="1"/>
            </a:lvl7pPr>
            <a:lvl8pPr marL="3133832" indent="0">
              <a:buNone/>
              <a:defRPr sz="1567" b="1"/>
            </a:lvl8pPr>
            <a:lvl9pPr marL="3581522" indent="0">
              <a:buNone/>
              <a:defRPr sz="15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720" y="2741665"/>
            <a:ext cx="3787750" cy="40325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32710" y="1839939"/>
            <a:ext cx="3806404" cy="901726"/>
          </a:xfrm>
        </p:spPr>
        <p:txBody>
          <a:bodyPr anchor="b"/>
          <a:lstStyle>
            <a:lvl1pPr marL="0" indent="0">
              <a:buNone/>
              <a:defRPr sz="2350" b="1"/>
            </a:lvl1pPr>
            <a:lvl2pPr marL="447690" indent="0">
              <a:buNone/>
              <a:defRPr sz="1958" b="1"/>
            </a:lvl2pPr>
            <a:lvl3pPr marL="895380" indent="0">
              <a:buNone/>
              <a:defRPr sz="1763" b="1"/>
            </a:lvl3pPr>
            <a:lvl4pPr marL="1343071" indent="0">
              <a:buNone/>
              <a:defRPr sz="1567" b="1"/>
            </a:lvl4pPr>
            <a:lvl5pPr marL="1790761" indent="0">
              <a:buNone/>
              <a:defRPr sz="1567" b="1"/>
            </a:lvl5pPr>
            <a:lvl6pPr marL="2238451" indent="0">
              <a:buNone/>
              <a:defRPr sz="1567" b="1"/>
            </a:lvl6pPr>
            <a:lvl7pPr marL="2686141" indent="0">
              <a:buNone/>
              <a:defRPr sz="1567" b="1"/>
            </a:lvl7pPr>
            <a:lvl8pPr marL="3133832" indent="0">
              <a:buNone/>
              <a:defRPr sz="1567" b="1"/>
            </a:lvl8pPr>
            <a:lvl9pPr marL="3581522" indent="0">
              <a:buNone/>
              <a:defRPr sz="15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2710" y="2741665"/>
            <a:ext cx="3806404" cy="40325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6944-3C28-4838-AD34-AE48C6434DE3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191A-5036-454E-9838-84327AA72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79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6944-3C28-4838-AD34-AE48C6434DE3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191A-5036-454E-9838-84327AA72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20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6944-3C28-4838-AD34-AE48C6434DE3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191A-5036-454E-9838-84327AA72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575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719" y="500380"/>
            <a:ext cx="2887737" cy="1751330"/>
          </a:xfrm>
        </p:spPr>
        <p:txBody>
          <a:bodyPr anchor="b"/>
          <a:lstStyle>
            <a:lvl1pPr>
              <a:defRPr sz="31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6404" y="1080683"/>
            <a:ext cx="4532709" cy="5333912"/>
          </a:xfrm>
        </p:spPr>
        <p:txBody>
          <a:bodyPr/>
          <a:lstStyle>
            <a:lvl1pPr>
              <a:defRPr sz="3133"/>
            </a:lvl1pPr>
            <a:lvl2pPr>
              <a:defRPr sz="2742"/>
            </a:lvl2pPr>
            <a:lvl3pPr>
              <a:defRPr sz="2350"/>
            </a:lvl3pPr>
            <a:lvl4pPr>
              <a:defRPr sz="1958"/>
            </a:lvl4pPr>
            <a:lvl5pPr>
              <a:defRPr sz="1958"/>
            </a:lvl5pPr>
            <a:lvl6pPr>
              <a:defRPr sz="1958"/>
            </a:lvl6pPr>
            <a:lvl7pPr>
              <a:defRPr sz="1958"/>
            </a:lvl7pPr>
            <a:lvl8pPr>
              <a:defRPr sz="1958"/>
            </a:lvl8pPr>
            <a:lvl9pPr>
              <a:defRPr sz="195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6719" y="2251710"/>
            <a:ext cx="2887737" cy="4171571"/>
          </a:xfrm>
        </p:spPr>
        <p:txBody>
          <a:bodyPr/>
          <a:lstStyle>
            <a:lvl1pPr marL="0" indent="0">
              <a:buNone/>
              <a:defRPr sz="1567"/>
            </a:lvl1pPr>
            <a:lvl2pPr marL="447690" indent="0">
              <a:buNone/>
              <a:defRPr sz="1371"/>
            </a:lvl2pPr>
            <a:lvl3pPr marL="895380" indent="0">
              <a:buNone/>
              <a:defRPr sz="1175"/>
            </a:lvl3pPr>
            <a:lvl4pPr marL="1343071" indent="0">
              <a:buNone/>
              <a:defRPr sz="979"/>
            </a:lvl4pPr>
            <a:lvl5pPr marL="1790761" indent="0">
              <a:buNone/>
              <a:defRPr sz="979"/>
            </a:lvl5pPr>
            <a:lvl6pPr marL="2238451" indent="0">
              <a:buNone/>
              <a:defRPr sz="979"/>
            </a:lvl6pPr>
            <a:lvl7pPr marL="2686141" indent="0">
              <a:buNone/>
              <a:defRPr sz="979"/>
            </a:lvl7pPr>
            <a:lvl8pPr marL="3133832" indent="0">
              <a:buNone/>
              <a:defRPr sz="979"/>
            </a:lvl8pPr>
            <a:lvl9pPr marL="3581522" indent="0">
              <a:buNone/>
              <a:defRPr sz="97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6944-3C28-4838-AD34-AE48C6434DE3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191A-5036-454E-9838-84327AA72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158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719" y="500380"/>
            <a:ext cx="2887737" cy="1751330"/>
          </a:xfrm>
        </p:spPr>
        <p:txBody>
          <a:bodyPr anchor="b"/>
          <a:lstStyle>
            <a:lvl1pPr>
              <a:defRPr sz="31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06404" y="1080683"/>
            <a:ext cx="4532709" cy="5333912"/>
          </a:xfrm>
        </p:spPr>
        <p:txBody>
          <a:bodyPr anchor="t"/>
          <a:lstStyle>
            <a:lvl1pPr marL="0" indent="0">
              <a:buNone/>
              <a:defRPr sz="3133"/>
            </a:lvl1pPr>
            <a:lvl2pPr marL="447690" indent="0">
              <a:buNone/>
              <a:defRPr sz="2742"/>
            </a:lvl2pPr>
            <a:lvl3pPr marL="895380" indent="0">
              <a:buNone/>
              <a:defRPr sz="2350"/>
            </a:lvl3pPr>
            <a:lvl4pPr marL="1343071" indent="0">
              <a:buNone/>
              <a:defRPr sz="1958"/>
            </a:lvl4pPr>
            <a:lvl5pPr marL="1790761" indent="0">
              <a:buNone/>
              <a:defRPr sz="1958"/>
            </a:lvl5pPr>
            <a:lvl6pPr marL="2238451" indent="0">
              <a:buNone/>
              <a:defRPr sz="1958"/>
            </a:lvl6pPr>
            <a:lvl7pPr marL="2686141" indent="0">
              <a:buNone/>
              <a:defRPr sz="1958"/>
            </a:lvl7pPr>
            <a:lvl8pPr marL="3133832" indent="0">
              <a:buNone/>
              <a:defRPr sz="1958"/>
            </a:lvl8pPr>
            <a:lvl9pPr marL="3581522" indent="0">
              <a:buNone/>
              <a:defRPr sz="195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6719" y="2251710"/>
            <a:ext cx="2887737" cy="4171571"/>
          </a:xfrm>
        </p:spPr>
        <p:txBody>
          <a:bodyPr/>
          <a:lstStyle>
            <a:lvl1pPr marL="0" indent="0">
              <a:buNone/>
              <a:defRPr sz="1567"/>
            </a:lvl1pPr>
            <a:lvl2pPr marL="447690" indent="0">
              <a:buNone/>
              <a:defRPr sz="1371"/>
            </a:lvl2pPr>
            <a:lvl3pPr marL="895380" indent="0">
              <a:buNone/>
              <a:defRPr sz="1175"/>
            </a:lvl3pPr>
            <a:lvl4pPr marL="1343071" indent="0">
              <a:buNone/>
              <a:defRPr sz="979"/>
            </a:lvl4pPr>
            <a:lvl5pPr marL="1790761" indent="0">
              <a:buNone/>
              <a:defRPr sz="979"/>
            </a:lvl5pPr>
            <a:lvl6pPr marL="2238451" indent="0">
              <a:buNone/>
              <a:defRPr sz="979"/>
            </a:lvl6pPr>
            <a:lvl7pPr marL="2686141" indent="0">
              <a:buNone/>
              <a:defRPr sz="979"/>
            </a:lvl7pPr>
            <a:lvl8pPr marL="3133832" indent="0">
              <a:buNone/>
              <a:defRPr sz="979"/>
            </a:lvl8pPr>
            <a:lvl9pPr marL="3581522" indent="0">
              <a:buNone/>
              <a:defRPr sz="97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6944-3C28-4838-AD34-AE48C6434DE3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191A-5036-454E-9838-84327AA72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58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5553" y="399611"/>
            <a:ext cx="7722394" cy="1450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553" y="1998045"/>
            <a:ext cx="7722394" cy="4762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5553" y="6956674"/>
            <a:ext cx="2014538" cy="3996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46944-3C28-4838-AD34-AE48C6434DE3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5847" y="6956674"/>
            <a:ext cx="3021806" cy="3996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23409" y="6956674"/>
            <a:ext cx="2014538" cy="3996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8191A-5036-454E-9838-84327AA72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747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95380" rtl="0" eaLnBrk="1" latinLnBrk="0" hangingPunct="1">
        <a:lnSpc>
          <a:spcPct val="90000"/>
        </a:lnSpc>
        <a:spcBef>
          <a:spcPct val="0"/>
        </a:spcBef>
        <a:buNone/>
        <a:defRPr sz="430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45" indent="-223845" algn="l" defTabSz="895380" rtl="0" eaLnBrk="1" latinLnBrk="0" hangingPunct="1">
        <a:lnSpc>
          <a:spcPct val="90000"/>
        </a:lnSpc>
        <a:spcBef>
          <a:spcPts val="979"/>
        </a:spcBef>
        <a:buFont typeface="Arial" panose="020B0604020202020204" pitchFamily="34" charset="0"/>
        <a:buChar char="•"/>
        <a:defRPr sz="2742" kern="1200">
          <a:solidFill>
            <a:schemeClr val="tx1"/>
          </a:solidFill>
          <a:latin typeface="+mn-lt"/>
          <a:ea typeface="+mn-ea"/>
          <a:cs typeface="+mn-cs"/>
        </a:defRPr>
      </a:lvl1pPr>
      <a:lvl2pPr marL="671535" indent="-223845" algn="l" defTabSz="895380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2350" kern="1200">
          <a:solidFill>
            <a:schemeClr val="tx1"/>
          </a:solidFill>
          <a:latin typeface="+mn-lt"/>
          <a:ea typeface="+mn-ea"/>
          <a:cs typeface="+mn-cs"/>
        </a:defRPr>
      </a:lvl2pPr>
      <a:lvl3pPr marL="1119226" indent="-223845" algn="l" defTabSz="895380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958" kern="1200">
          <a:solidFill>
            <a:schemeClr val="tx1"/>
          </a:solidFill>
          <a:latin typeface="+mn-lt"/>
          <a:ea typeface="+mn-ea"/>
          <a:cs typeface="+mn-cs"/>
        </a:defRPr>
      </a:lvl3pPr>
      <a:lvl4pPr marL="1566916" indent="-223845" algn="l" defTabSz="895380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763" kern="1200">
          <a:solidFill>
            <a:schemeClr val="tx1"/>
          </a:solidFill>
          <a:latin typeface="+mn-lt"/>
          <a:ea typeface="+mn-ea"/>
          <a:cs typeface="+mn-cs"/>
        </a:defRPr>
      </a:lvl4pPr>
      <a:lvl5pPr marL="2014606" indent="-223845" algn="l" defTabSz="895380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763" kern="1200">
          <a:solidFill>
            <a:schemeClr val="tx1"/>
          </a:solidFill>
          <a:latin typeface="+mn-lt"/>
          <a:ea typeface="+mn-ea"/>
          <a:cs typeface="+mn-cs"/>
        </a:defRPr>
      </a:lvl5pPr>
      <a:lvl6pPr marL="2462296" indent="-223845" algn="l" defTabSz="895380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763" kern="1200">
          <a:solidFill>
            <a:schemeClr val="tx1"/>
          </a:solidFill>
          <a:latin typeface="+mn-lt"/>
          <a:ea typeface="+mn-ea"/>
          <a:cs typeface="+mn-cs"/>
        </a:defRPr>
      </a:lvl6pPr>
      <a:lvl7pPr marL="2909987" indent="-223845" algn="l" defTabSz="895380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763" kern="1200">
          <a:solidFill>
            <a:schemeClr val="tx1"/>
          </a:solidFill>
          <a:latin typeface="+mn-lt"/>
          <a:ea typeface="+mn-ea"/>
          <a:cs typeface="+mn-cs"/>
        </a:defRPr>
      </a:lvl7pPr>
      <a:lvl8pPr marL="3357677" indent="-223845" algn="l" defTabSz="895380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763" kern="1200">
          <a:solidFill>
            <a:schemeClr val="tx1"/>
          </a:solidFill>
          <a:latin typeface="+mn-lt"/>
          <a:ea typeface="+mn-ea"/>
          <a:cs typeface="+mn-cs"/>
        </a:defRPr>
      </a:lvl8pPr>
      <a:lvl9pPr marL="3805367" indent="-223845" algn="l" defTabSz="895380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7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5380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1pPr>
      <a:lvl2pPr marL="447690" algn="l" defTabSz="895380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2pPr>
      <a:lvl3pPr marL="895380" algn="l" defTabSz="895380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3pPr>
      <a:lvl4pPr marL="1343071" algn="l" defTabSz="895380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4pPr>
      <a:lvl5pPr marL="1790761" algn="l" defTabSz="895380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5pPr>
      <a:lvl6pPr marL="2238451" algn="l" defTabSz="895380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6pPr>
      <a:lvl7pPr marL="2686141" algn="l" defTabSz="895380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7pPr>
      <a:lvl8pPr marL="3133832" algn="l" defTabSz="895380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8pPr>
      <a:lvl9pPr marL="3581522" algn="l" defTabSz="895380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ADF640-2E14-FFE6-D6FD-1F72BC6202D1}"/>
              </a:ext>
            </a:extLst>
          </p:cNvPr>
          <p:cNvSpPr txBox="1"/>
          <p:nvPr/>
        </p:nvSpPr>
        <p:spPr>
          <a:xfrm>
            <a:off x="673768" y="453535"/>
            <a:ext cx="34650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To Add Your Logo: </a:t>
            </a:r>
          </a:p>
          <a:p>
            <a:pPr marL="285750" indent="-285750">
              <a:buFontTx/>
              <a:buChar char="-"/>
            </a:pPr>
            <a:r>
              <a:rPr lang="en-US" dirty="0"/>
              <a:t>Click Insert</a:t>
            </a:r>
          </a:p>
          <a:p>
            <a:pPr marL="285750" indent="-285750">
              <a:buFontTx/>
              <a:buChar char="-"/>
            </a:pPr>
            <a:r>
              <a:rPr lang="en-US" dirty="0"/>
              <a:t>Pictures</a:t>
            </a:r>
          </a:p>
          <a:p>
            <a:pPr marL="285750" indent="-285750">
              <a:buFontTx/>
              <a:buChar char="-"/>
            </a:pPr>
            <a:r>
              <a:rPr lang="en-US" dirty="0"/>
              <a:t>This Device</a:t>
            </a:r>
          </a:p>
          <a:p>
            <a:pPr marL="285750" indent="-285750">
              <a:buFontTx/>
              <a:buChar char="-"/>
            </a:pPr>
            <a:r>
              <a:rPr lang="en-US" dirty="0"/>
              <a:t>Select Your Logo</a:t>
            </a:r>
          </a:p>
          <a:p>
            <a:pPr marL="285750" indent="-285750">
              <a:buFontTx/>
              <a:buChar char="-"/>
            </a:pPr>
            <a:r>
              <a:rPr lang="en-US" dirty="0"/>
              <a:t>Place Where You Wish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057453-C8A0-7C19-31FD-8E69791B2580}"/>
              </a:ext>
            </a:extLst>
          </p:cNvPr>
          <p:cNvSpPr txBox="1"/>
          <p:nvPr/>
        </p:nvSpPr>
        <p:spPr>
          <a:xfrm>
            <a:off x="3524851" y="453535"/>
            <a:ext cx="47548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Customizing The Image:</a:t>
            </a:r>
          </a:p>
          <a:p>
            <a:r>
              <a:rPr lang="en-US" dirty="0"/>
              <a:t>All phone numbers are customizable</a:t>
            </a:r>
          </a:p>
          <a:p>
            <a:pPr marL="285750" indent="-285750">
              <a:buFontTx/>
              <a:buChar char="-"/>
            </a:pPr>
            <a:r>
              <a:rPr lang="en-US" dirty="0"/>
              <a:t>Click on the zeroes and start typing</a:t>
            </a:r>
          </a:p>
          <a:p>
            <a:r>
              <a:rPr lang="en-US" dirty="0">
                <a:highlight>
                  <a:srgbClr val="FFFF00"/>
                </a:highlight>
              </a:rPr>
              <a:t>* If you do not want the call to action, you can delete the background box and the text. </a:t>
            </a:r>
          </a:p>
        </p:txBody>
      </p:sp>
      <p:pic>
        <p:nvPicPr>
          <p:cNvPr id="5" name="Picture 4" descr="A person holding a baby&#10;&#10;Description automatically generated">
            <a:extLst>
              <a:ext uri="{FF2B5EF4-FFF2-40B4-BE49-F238E27FC236}">
                <a16:creationId xmlns:a16="http://schemas.microsoft.com/office/drawing/2014/main" id="{2E3C11EB-0845-ABA1-023E-28D316A39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94" y="2419112"/>
            <a:ext cx="2380517" cy="1991443"/>
          </a:xfrm>
          <a:prstGeom prst="rect">
            <a:avLst/>
          </a:prstGeom>
        </p:spPr>
      </p:pic>
      <p:pic>
        <p:nvPicPr>
          <p:cNvPr id="7" name="Picture 6" descr="A person reading a book to a baby&#10;&#10;Description automatically generated">
            <a:extLst>
              <a:ext uri="{FF2B5EF4-FFF2-40B4-BE49-F238E27FC236}">
                <a16:creationId xmlns:a16="http://schemas.microsoft.com/office/drawing/2014/main" id="{55D5ADBC-3061-BBA0-CCB1-B0A6B0B882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763" y="2433032"/>
            <a:ext cx="2414303" cy="20192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B6530B-51B4-7978-3AEF-2206847E171C}"/>
              </a:ext>
            </a:extLst>
          </p:cNvPr>
          <p:cNvSpPr txBox="1"/>
          <p:nvPr/>
        </p:nvSpPr>
        <p:spPr>
          <a:xfrm>
            <a:off x="640080" y="4677486"/>
            <a:ext cx="69975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Download The Final Image:</a:t>
            </a:r>
          </a:p>
          <a:p>
            <a:pPr marL="285750" indent="-285750">
              <a:buFontTx/>
              <a:buChar char="-"/>
            </a:pPr>
            <a:r>
              <a:rPr lang="en-US" dirty="0"/>
              <a:t>Select the image you want to download from the left side panel</a:t>
            </a:r>
          </a:p>
          <a:p>
            <a:pPr marL="285750" indent="-285750">
              <a:buFontTx/>
              <a:buChar char="-"/>
            </a:pPr>
            <a:r>
              <a:rPr lang="en-US" dirty="0"/>
              <a:t>Select File</a:t>
            </a:r>
          </a:p>
          <a:p>
            <a:pPr marL="285750" indent="-285750">
              <a:buFontTx/>
              <a:buChar char="-"/>
            </a:pPr>
            <a:r>
              <a:rPr lang="en-US" dirty="0"/>
              <a:t>Export</a:t>
            </a:r>
          </a:p>
          <a:p>
            <a:pPr marL="285750" indent="-285750">
              <a:buFontTx/>
              <a:buChar char="-"/>
            </a:pPr>
            <a:r>
              <a:rPr lang="en-US" dirty="0"/>
              <a:t>Change File Types</a:t>
            </a:r>
          </a:p>
          <a:p>
            <a:pPr marL="285750" indent="-285750">
              <a:buFontTx/>
              <a:buChar char="-"/>
            </a:pPr>
            <a:r>
              <a:rPr lang="en-US" dirty="0"/>
              <a:t>JPEG</a:t>
            </a:r>
          </a:p>
          <a:p>
            <a:pPr marL="285750" indent="-285750">
              <a:buFontTx/>
              <a:buChar char="-"/>
            </a:pPr>
            <a:r>
              <a:rPr lang="en-US" dirty="0"/>
              <a:t>Choose the designated folder</a:t>
            </a:r>
          </a:p>
          <a:p>
            <a:pPr marL="285750" indent="-285750">
              <a:buFontTx/>
              <a:buChar char="-"/>
            </a:pPr>
            <a:r>
              <a:rPr lang="en-US" dirty="0"/>
              <a:t>Save</a:t>
            </a:r>
          </a:p>
          <a:p>
            <a:pPr marL="285750" indent="-285750">
              <a:buFontTx/>
              <a:buChar char="-"/>
            </a:pPr>
            <a:r>
              <a:rPr lang="en-US" dirty="0"/>
              <a:t>Answer ‘Just this one’ when prompted</a:t>
            </a: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F5F1C7F6-FD35-5258-8E60-F5F7A4FA341A}"/>
              </a:ext>
            </a:extLst>
          </p:cNvPr>
          <p:cNvSpPr/>
          <p:nvPr/>
        </p:nvSpPr>
        <p:spPr>
          <a:xfrm>
            <a:off x="684931" y="3798152"/>
            <a:ext cx="2626160" cy="731520"/>
          </a:xfrm>
          <a:prstGeom prst="fram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E31FC5F-F0DC-47DB-22A0-987EAF09EDB2}"/>
              </a:ext>
            </a:extLst>
          </p:cNvPr>
          <p:cNvCxnSpPr/>
          <p:nvPr/>
        </p:nvCxnSpPr>
        <p:spPr>
          <a:xfrm>
            <a:off x="3524851" y="3474720"/>
            <a:ext cx="951899" cy="0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871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C09456-377B-AB92-41A8-B038972D5A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8953500" cy="75057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23362D2-91E2-084E-A1E9-A84447F32057}"/>
              </a:ext>
            </a:extLst>
          </p:cNvPr>
          <p:cNvSpPr/>
          <p:nvPr/>
        </p:nvSpPr>
        <p:spPr>
          <a:xfrm>
            <a:off x="-1" y="5914664"/>
            <a:ext cx="8953500" cy="141913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ECEEF2-E0C0-1EB1-8026-814AB28BDFE3}"/>
              </a:ext>
            </a:extLst>
          </p:cNvPr>
          <p:cNvSpPr txBox="1"/>
          <p:nvPr/>
        </p:nvSpPr>
        <p:spPr>
          <a:xfrm>
            <a:off x="1364439" y="5951991"/>
            <a:ext cx="6224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283890"/>
                </a:solidFill>
              </a:rPr>
              <a:t>Call Your Local Agent to Learn More About Your Options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EF841B-821E-86B1-7178-EBF4135FF0DA}"/>
              </a:ext>
            </a:extLst>
          </p:cNvPr>
          <p:cNvSpPr txBox="1"/>
          <p:nvPr/>
        </p:nvSpPr>
        <p:spPr>
          <a:xfrm>
            <a:off x="1623017" y="6618326"/>
            <a:ext cx="57074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283890"/>
                </a:solidFill>
              </a:rPr>
              <a:t>000-000-0000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7DFE97-3D71-2390-9EE7-9D98AB36BAEF}"/>
              </a:ext>
            </a:extLst>
          </p:cNvPr>
          <p:cNvSpPr txBox="1"/>
          <p:nvPr/>
        </p:nvSpPr>
        <p:spPr>
          <a:xfrm>
            <a:off x="1364439" y="6371971"/>
            <a:ext cx="6224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283890"/>
                </a:solidFill>
              </a:rPr>
              <a:t>Agent Name</a:t>
            </a:r>
          </a:p>
        </p:txBody>
      </p:sp>
    </p:spTree>
    <p:extLst>
      <p:ext uri="{BB962C8B-B14F-4D97-AF65-F5344CB8AC3E}">
        <p14:creationId xmlns:p14="http://schemas.microsoft.com/office/powerpoint/2010/main" val="2001560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39524A-708A-4FD0-5347-36D5467183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8953500" cy="75057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0CDA905-889A-FE98-14C0-2A8A65EAD212}"/>
              </a:ext>
            </a:extLst>
          </p:cNvPr>
          <p:cNvSpPr/>
          <p:nvPr/>
        </p:nvSpPr>
        <p:spPr>
          <a:xfrm>
            <a:off x="0" y="5764193"/>
            <a:ext cx="8953500" cy="1551008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6F831E-CDF7-C6E6-73A1-D5AB56AABBA5}"/>
              </a:ext>
            </a:extLst>
          </p:cNvPr>
          <p:cNvSpPr txBox="1"/>
          <p:nvPr/>
        </p:nvSpPr>
        <p:spPr>
          <a:xfrm>
            <a:off x="1703509" y="5812141"/>
            <a:ext cx="5546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AE4E40"/>
                </a:solidFill>
              </a:rPr>
              <a:t>Call Your Local Agent for Assistance Today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E12F75-46E6-CB0E-2FAE-8D1CA3C1C150}"/>
              </a:ext>
            </a:extLst>
          </p:cNvPr>
          <p:cNvSpPr txBox="1"/>
          <p:nvPr/>
        </p:nvSpPr>
        <p:spPr>
          <a:xfrm>
            <a:off x="1703509" y="6563176"/>
            <a:ext cx="5546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AE4E40"/>
                </a:solidFill>
              </a:rPr>
              <a:t>000-000-0000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6498E9-838E-0AA0-FC8D-9CAC73674060}"/>
              </a:ext>
            </a:extLst>
          </p:cNvPr>
          <p:cNvSpPr txBox="1"/>
          <p:nvPr/>
        </p:nvSpPr>
        <p:spPr>
          <a:xfrm>
            <a:off x="1703509" y="6291831"/>
            <a:ext cx="5546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AE4E40"/>
                </a:solidFill>
              </a:rPr>
              <a:t>Agent Name</a:t>
            </a:r>
          </a:p>
        </p:txBody>
      </p:sp>
    </p:spTree>
    <p:extLst>
      <p:ext uri="{BB962C8B-B14F-4D97-AF65-F5344CB8AC3E}">
        <p14:creationId xmlns:p14="http://schemas.microsoft.com/office/powerpoint/2010/main" val="2623934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men in military uniforms&#10;&#10;Description automatically generated">
            <a:extLst>
              <a:ext uri="{FF2B5EF4-FFF2-40B4-BE49-F238E27FC236}">
                <a16:creationId xmlns:a16="http://schemas.microsoft.com/office/drawing/2014/main" id="{F7BE0848-D7C0-BF44-415D-7855CAAE85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53500" cy="75057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E6AB4F5-8E35-FD68-633E-5B914A13F269}"/>
              </a:ext>
            </a:extLst>
          </p:cNvPr>
          <p:cNvSpPr/>
          <p:nvPr/>
        </p:nvSpPr>
        <p:spPr>
          <a:xfrm>
            <a:off x="0" y="5234772"/>
            <a:ext cx="6742444" cy="2090475"/>
          </a:xfrm>
          <a:prstGeom prst="rect">
            <a:avLst/>
          </a:prstGeom>
          <a:solidFill>
            <a:srgbClr val="FCB04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B59E93-70DB-B232-FF70-BAB50004305A}"/>
              </a:ext>
            </a:extLst>
          </p:cNvPr>
          <p:cNvSpPr txBox="1"/>
          <p:nvPr/>
        </p:nvSpPr>
        <p:spPr>
          <a:xfrm>
            <a:off x="429672" y="5356412"/>
            <a:ext cx="5883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Call Your Local Veteran Benefit Specialist to Learn About Maximizing Your Benefits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AB3D01-1414-3CD6-4618-DBCA4016BE4C}"/>
              </a:ext>
            </a:extLst>
          </p:cNvPr>
          <p:cNvSpPr txBox="1"/>
          <p:nvPr/>
        </p:nvSpPr>
        <p:spPr>
          <a:xfrm>
            <a:off x="1075172" y="6534365"/>
            <a:ext cx="45920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000-000-0000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21286E-6402-823E-7C4A-50ECF0EDBB9B}"/>
              </a:ext>
            </a:extLst>
          </p:cNvPr>
          <p:cNvSpPr txBox="1"/>
          <p:nvPr/>
        </p:nvSpPr>
        <p:spPr>
          <a:xfrm>
            <a:off x="1218330" y="6294928"/>
            <a:ext cx="4305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Agent Name</a:t>
            </a:r>
          </a:p>
        </p:txBody>
      </p:sp>
    </p:spTree>
    <p:extLst>
      <p:ext uri="{BB962C8B-B14F-4D97-AF65-F5344CB8AC3E}">
        <p14:creationId xmlns:p14="http://schemas.microsoft.com/office/powerpoint/2010/main" val="2771422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oldier sitting in a chair&#10;&#10;Description automatically generated">
            <a:extLst>
              <a:ext uri="{FF2B5EF4-FFF2-40B4-BE49-F238E27FC236}">
                <a16:creationId xmlns:a16="http://schemas.microsoft.com/office/drawing/2014/main" id="{D457D85C-4A7C-ADF0-2FA6-853FC4422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53500" cy="75057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3058665-7757-6273-709E-4D3B863ADE93}"/>
              </a:ext>
            </a:extLst>
          </p:cNvPr>
          <p:cNvSpPr/>
          <p:nvPr/>
        </p:nvSpPr>
        <p:spPr>
          <a:xfrm>
            <a:off x="1854130" y="5128834"/>
            <a:ext cx="5245240" cy="2025592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E67287-A4C5-9C4C-C66C-2CDBEC1F64BD}"/>
              </a:ext>
            </a:extLst>
          </p:cNvPr>
          <p:cNvSpPr txBox="1"/>
          <p:nvPr/>
        </p:nvSpPr>
        <p:spPr>
          <a:xfrm>
            <a:off x="2007367" y="5340450"/>
            <a:ext cx="49387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Schedule A Complimentary Consultation With Your Local Veterans Benefit Specialist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FA9DFD-F287-BF29-C0F0-19F9B89025C1}"/>
              </a:ext>
            </a:extLst>
          </p:cNvPr>
          <p:cNvSpPr txBox="1"/>
          <p:nvPr/>
        </p:nvSpPr>
        <p:spPr>
          <a:xfrm>
            <a:off x="2758482" y="6389141"/>
            <a:ext cx="3436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000-000-0000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4C45E1-D6F9-0C6B-72A3-7B743936F67D}"/>
              </a:ext>
            </a:extLst>
          </p:cNvPr>
          <p:cNvSpPr txBox="1"/>
          <p:nvPr/>
        </p:nvSpPr>
        <p:spPr>
          <a:xfrm>
            <a:off x="3100126" y="6037860"/>
            <a:ext cx="2753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Agent Name</a:t>
            </a:r>
          </a:p>
        </p:txBody>
      </p:sp>
    </p:spTree>
    <p:extLst>
      <p:ext uri="{BB962C8B-B14F-4D97-AF65-F5344CB8AC3E}">
        <p14:creationId xmlns:p14="http://schemas.microsoft.com/office/powerpoint/2010/main" val="4148010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B827EF2-D68B-6E6B-77A6-B3AFD526EA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8953500" cy="75057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F634FF3-603A-C948-EC4D-03E57143889A}"/>
              </a:ext>
            </a:extLst>
          </p:cNvPr>
          <p:cNvSpPr/>
          <p:nvPr/>
        </p:nvSpPr>
        <p:spPr>
          <a:xfrm>
            <a:off x="0" y="5617029"/>
            <a:ext cx="4893547" cy="1728315"/>
          </a:xfrm>
          <a:prstGeom prst="rect">
            <a:avLst/>
          </a:prstGeom>
          <a:solidFill>
            <a:srgbClr val="2866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A05A80-3941-5C63-FFC3-17A30BF1D56B}"/>
              </a:ext>
            </a:extLst>
          </p:cNvPr>
          <p:cNvSpPr txBox="1"/>
          <p:nvPr/>
        </p:nvSpPr>
        <p:spPr>
          <a:xfrm>
            <a:off x="0" y="5736971"/>
            <a:ext cx="4893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Let’s Us Help You Plan for Retirement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E11DF4-3DA3-4FFB-6B1F-54C68E779275}"/>
              </a:ext>
            </a:extLst>
          </p:cNvPr>
          <p:cNvSpPr txBox="1"/>
          <p:nvPr/>
        </p:nvSpPr>
        <p:spPr>
          <a:xfrm>
            <a:off x="615356" y="6535944"/>
            <a:ext cx="3662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000-000-0000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464BAF-EBA9-E27F-DA69-1B3B11487216}"/>
              </a:ext>
            </a:extLst>
          </p:cNvPr>
          <p:cNvSpPr txBox="1"/>
          <p:nvPr/>
        </p:nvSpPr>
        <p:spPr>
          <a:xfrm>
            <a:off x="-1" y="6234375"/>
            <a:ext cx="4893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Agent Name</a:t>
            </a:r>
          </a:p>
        </p:txBody>
      </p:sp>
    </p:spTree>
    <p:extLst>
      <p:ext uri="{BB962C8B-B14F-4D97-AF65-F5344CB8AC3E}">
        <p14:creationId xmlns:p14="http://schemas.microsoft.com/office/powerpoint/2010/main" val="790632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and a child hugging&#10;&#10;Description automatically generated">
            <a:extLst>
              <a:ext uri="{FF2B5EF4-FFF2-40B4-BE49-F238E27FC236}">
                <a16:creationId xmlns:a16="http://schemas.microsoft.com/office/drawing/2014/main" id="{219B6728-F882-4517-EEDE-6C5E79B9E4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53500" cy="75057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2A89CB4-C803-30E9-05A3-9B94F294E807}"/>
              </a:ext>
            </a:extLst>
          </p:cNvPr>
          <p:cNvSpPr/>
          <p:nvPr/>
        </p:nvSpPr>
        <p:spPr>
          <a:xfrm>
            <a:off x="0" y="5817576"/>
            <a:ext cx="8953500" cy="1543923"/>
          </a:xfrm>
          <a:prstGeom prst="rect">
            <a:avLst/>
          </a:prstGeom>
          <a:solidFill>
            <a:srgbClr val="C0000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BDEDCE-0DF6-FDFB-AE8F-D427FD4899B5}"/>
              </a:ext>
            </a:extLst>
          </p:cNvPr>
          <p:cNvSpPr txBox="1"/>
          <p:nvPr/>
        </p:nvSpPr>
        <p:spPr>
          <a:xfrm>
            <a:off x="1055338" y="5897183"/>
            <a:ext cx="6842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Call and Learn About Your Life Insurance Options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CCFFB1-E9CC-E25C-DA63-B1F02C2B4FED}"/>
              </a:ext>
            </a:extLst>
          </p:cNvPr>
          <p:cNvSpPr txBox="1"/>
          <p:nvPr/>
        </p:nvSpPr>
        <p:spPr>
          <a:xfrm>
            <a:off x="2311120" y="6649510"/>
            <a:ext cx="4149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000-000-0000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F18ACF-9869-19E8-E702-716EDCD288ED}"/>
              </a:ext>
            </a:extLst>
          </p:cNvPr>
          <p:cNvSpPr txBox="1"/>
          <p:nvPr/>
        </p:nvSpPr>
        <p:spPr>
          <a:xfrm>
            <a:off x="1055337" y="6359319"/>
            <a:ext cx="6842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Agent Name</a:t>
            </a:r>
          </a:p>
        </p:txBody>
      </p:sp>
    </p:spTree>
    <p:extLst>
      <p:ext uri="{BB962C8B-B14F-4D97-AF65-F5344CB8AC3E}">
        <p14:creationId xmlns:p14="http://schemas.microsoft.com/office/powerpoint/2010/main" val="2078707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person in a military uniform&#10;&#10;Description automatically generated">
            <a:extLst>
              <a:ext uri="{FF2B5EF4-FFF2-40B4-BE49-F238E27FC236}">
                <a16:creationId xmlns:a16="http://schemas.microsoft.com/office/drawing/2014/main" id="{31A61E9A-4F25-28A3-0CC9-EA8A0442A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53500" cy="75057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BE6B2D4-6233-037E-8E08-37E54044D45E}"/>
              </a:ext>
            </a:extLst>
          </p:cNvPr>
          <p:cNvSpPr/>
          <p:nvPr/>
        </p:nvSpPr>
        <p:spPr>
          <a:xfrm>
            <a:off x="0" y="6108979"/>
            <a:ext cx="8953500" cy="1396721"/>
          </a:xfrm>
          <a:prstGeom prst="rect">
            <a:avLst/>
          </a:prstGeom>
          <a:solidFill>
            <a:srgbClr val="4E79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A6BFBD-3E5C-6CE1-C5EE-D56173B85094}"/>
              </a:ext>
            </a:extLst>
          </p:cNvPr>
          <p:cNvSpPr txBox="1"/>
          <p:nvPr/>
        </p:nvSpPr>
        <p:spPr>
          <a:xfrm>
            <a:off x="266489" y="6330285"/>
            <a:ext cx="4496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Do You Know Your Benefits? Let me help you.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9223CC-F755-C5B8-D05D-8B7F6D552C2E}"/>
              </a:ext>
            </a:extLst>
          </p:cNvPr>
          <p:cNvSpPr txBox="1"/>
          <p:nvPr/>
        </p:nvSpPr>
        <p:spPr>
          <a:xfrm>
            <a:off x="4951429" y="6596238"/>
            <a:ext cx="38135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000-000-0000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D06CD1-9FE4-C45D-CE02-8DC85006F63D}"/>
              </a:ext>
            </a:extLst>
          </p:cNvPr>
          <p:cNvSpPr txBox="1"/>
          <p:nvPr/>
        </p:nvSpPr>
        <p:spPr>
          <a:xfrm>
            <a:off x="4762917" y="6225384"/>
            <a:ext cx="4496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Agent Name</a:t>
            </a:r>
          </a:p>
        </p:txBody>
      </p:sp>
    </p:spTree>
    <p:extLst>
      <p:ext uri="{BB962C8B-B14F-4D97-AF65-F5344CB8AC3E}">
        <p14:creationId xmlns:p14="http://schemas.microsoft.com/office/powerpoint/2010/main" val="3196001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DBC4A4-AB48-87B8-57AB-9EF8824CB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8953500" cy="75057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57B8469-5FBD-577B-2AEF-B5075E03618A}"/>
              </a:ext>
            </a:extLst>
          </p:cNvPr>
          <p:cNvSpPr/>
          <p:nvPr/>
        </p:nvSpPr>
        <p:spPr>
          <a:xfrm>
            <a:off x="0" y="5747238"/>
            <a:ext cx="8953500" cy="156796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2F68F8-1311-F66F-C642-D2A39B628D92}"/>
              </a:ext>
            </a:extLst>
          </p:cNvPr>
          <p:cNvSpPr txBox="1"/>
          <p:nvPr/>
        </p:nvSpPr>
        <p:spPr>
          <a:xfrm>
            <a:off x="1140697" y="5802729"/>
            <a:ext cx="6672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BF1E2E"/>
                </a:solidFill>
              </a:rPr>
              <a:t>We Help Veterans Learn About ALL Their Benefits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7833AB-6E8A-73DB-AD77-BAAC15259C27}"/>
              </a:ext>
            </a:extLst>
          </p:cNvPr>
          <p:cNvSpPr txBox="1"/>
          <p:nvPr/>
        </p:nvSpPr>
        <p:spPr>
          <a:xfrm>
            <a:off x="1140696" y="6542191"/>
            <a:ext cx="66721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BF1E2E"/>
                </a:solidFill>
              </a:rPr>
              <a:t>000-000-0000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FEF4BE-D1B7-78A9-E2BF-F26AD8B82254}"/>
              </a:ext>
            </a:extLst>
          </p:cNvPr>
          <p:cNvSpPr txBox="1"/>
          <p:nvPr/>
        </p:nvSpPr>
        <p:spPr>
          <a:xfrm>
            <a:off x="1140696" y="6264394"/>
            <a:ext cx="6672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BF1E2E"/>
                </a:solidFill>
              </a:rPr>
              <a:t>Agent Name</a:t>
            </a:r>
          </a:p>
        </p:txBody>
      </p:sp>
    </p:spTree>
    <p:extLst>
      <p:ext uri="{BB962C8B-B14F-4D97-AF65-F5344CB8AC3E}">
        <p14:creationId xmlns:p14="http://schemas.microsoft.com/office/powerpoint/2010/main" val="1647916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6EF95B-0F2D-1EFB-57FE-EDEF4EABA2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8953500" cy="75057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3E47383-8C40-3589-D9CE-6EA2BAE1477E}"/>
              </a:ext>
            </a:extLst>
          </p:cNvPr>
          <p:cNvSpPr/>
          <p:nvPr/>
        </p:nvSpPr>
        <p:spPr>
          <a:xfrm>
            <a:off x="0" y="5416953"/>
            <a:ext cx="5546690" cy="1536506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312960-5780-BB1F-DD99-11C3E0770D85}"/>
              </a:ext>
            </a:extLst>
          </p:cNvPr>
          <p:cNvSpPr txBox="1"/>
          <p:nvPr/>
        </p:nvSpPr>
        <p:spPr>
          <a:xfrm>
            <a:off x="301450" y="5500002"/>
            <a:ext cx="4943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283890"/>
                </a:solidFill>
              </a:rPr>
              <a:t>Call To Set Up An Appointment Today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819A2A-6CF1-C74C-B701-D34D722E3D75}"/>
              </a:ext>
            </a:extLst>
          </p:cNvPr>
          <p:cNvSpPr txBox="1"/>
          <p:nvPr/>
        </p:nvSpPr>
        <p:spPr>
          <a:xfrm>
            <a:off x="743576" y="6211049"/>
            <a:ext cx="40595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283890"/>
                </a:solidFill>
              </a:rPr>
              <a:t>000-000-0000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61801D-597A-5A5A-ED1E-C3E0551DF0F3}"/>
              </a:ext>
            </a:extLst>
          </p:cNvPr>
          <p:cNvSpPr txBox="1"/>
          <p:nvPr/>
        </p:nvSpPr>
        <p:spPr>
          <a:xfrm>
            <a:off x="301450" y="5950293"/>
            <a:ext cx="4943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283890"/>
                </a:solidFill>
              </a:rPr>
              <a:t>Agent Name</a:t>
            </a:r>
          </a:p>
        </p:txBody>
      </p:sp>
    </p:spTree>
    <p:extLst>
      <p:ext uri="{BB962C8B-B14F-4D97-AF65-F5344CB8AC3E}">
        <p14:creationId xmlns:p14="http://schemas.microsoft.com/office/powerpoint/2010/main" val="1721035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4245</TotalTime>
  <Words>205</Words>
  <Application>Microsoft Office PowerPoint</Application>
  <PresentationFormat>Custom</PresentationFormat>
  <Paragraphs>53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Kayla Gonzalez</dc:creator>
  <cp:lastModifiedBy>Kayla Gonzalez</cp:lastModifiedBy>
  <cp:revision>54</cp:revision>
  <dcterms:created xsi:type="dcterms:W3CDTF">2022-07-18T20:43:15Z</dcterms:created>
  <dcterms:modified xsi:type="dcterms:W3CDTF">2023-12-15T14:35:15Z</dcterms:modified>
</cp:coreProperties>
</file>