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9" r:id="rId2"/>
    <p:sldId id="266" r:id="rId3"/>
    <p:sldId id="290" r:id="rId4"/>
    <p:sldId id="271" r:id="rId5"/>
    <p:sldId id="273" r:id="rId6"/>
    <p:sldId id="268" r:id="rId7"/>
    <p:sldId id="276" r:id="rId8"/>
    <p:sldId id="291" r:id="rId9"/>
    <p:sldId id="292" r:id="rId10"/>
    <p:sldId id="293" r:id="rId11"/>
    <p:sldId id="294" r:id="rId12"/>
  </p:sldIdLst>
  <p:sldSz cx="8953500" cy="750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40"/>
    <a:srgbClr val="0F74BC"/>
    <a:srgbClr val="EB5640"/>
    <a:srgbClr val="F1592A"/>
    <a:srgbClr val="82303E"/>
    <a:srgbClr val="9E1F63"/>
    <a:srgbClr val="507A97"/>
    <a:srgbClr val="ED207B"/>
    <a:srgbClr val="592A11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602" autoAdjust="0"/>
  </p:normalViewPr>
  <p:slideViewPr>
    <p:cSldViewPr snapToGrid="0">
      <p:cViewPr varScale="1">
        <p:scale>
          <a:sx n="92" d="100"/>
          <a:sy n="92" d="100"/>
        </p:scale>
        <p:origin x="14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B3735-BF08-4C42-90A9-97D2D36474A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143000"/>
            <a:ext cx="367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A3E5A-9219-4033-9976-BABC191A7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5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1228364"/>
            <a:ext cx="7610475" cy="2613096"/>
          </a:xfrm>
        </p:spPr>
        <p:txBody>
          <a:bodyPr anchor="b"/>
          <a:lstStyle>
            <a:lvl1pPr algn="ctr"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188" y="3942230"/>
            <a:ext cx="6715125" cy="1812140"/>
          </a:xfrm>
        </p:spPr>
        <p:txBody>
          <a:bodyPr/>
          <a:lstStyle>
            <a:lvl1pPr marL="0" indent="0" algn="ctr">
              <a:buNone/>
              <a:defRPr sz="2350"/>
            </a:lvl1pPr>
            <a:lvl2pPr marL="447690" indent="0" algn="ctr">
              <a:buNone/>
              <a:defRPr sz="1958"/>
            </a:lvl2pPr>
            <a:lvl3pPr marL="895380" indent="0" algn="ctr">
              <a:buNone/>
              <a:defRPr sz="1763"/>
            </a:lvl3pPr>
            <a:lvl4pPr marL="1343071" indent="0" algn="ctr">
              <a:buNone/>
              <a:defRPr sz="1567"/>
            </a:lvl4pPr>
            <a:lvl5pPr marL="1790761" indent="0" algn="ctr">
              <a:buNone/>
              <a:defRPr sz="1567"/>
            </a:lvl5pPr>
            <a:lvl6pPr marL="2238451" indent="0" algn="ctr">
              <a:buNone/>
              <a:defRPr sz="1567"/>
            </a:lvl6pPr>
            <a:lvl7pPr marL="2686141" indent="0" algn="ctr">
              <a:buNone/>
              <a:defRPr sz="1567"/>
            </a:lvl7pPr>
            <a:lvl8pPr marL="3133832" indent="0" algn="ctr">
              <a:buNone/>
              <a:defRPr sz="1567"/>
            </a:lvl8pPr>
            <a:lvl9pPr marL="3581522" indent="0" algn="ctr">
              <a:buNone/>
              <a:defRPr sz="15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3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7349" y="399609"/>
            <a:ext cx="1930598" cy="6360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553" y="399609"/>
            <a:ext cx="5679877" cy="6360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2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90" y="1871215"/>
            <a:ext cx="7722394" cy="3122162"/>
          </a:xfrm>
        </p:spPr>
        <p:txBody>
          <a:bodyPr anchor="b"/>
          <a:lstStyle>
            <a:lvl1pPr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890" y="5022914"/>
            <a:ext cx="7722394" cy="1641871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/>
                </a:solidFill>
              </a:defRPr>
            </a:lvl1pPr>
            <a:lvl2pPr marL="44769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2pPr>
            <a:lvl3pPr marL="89538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307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179076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23845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268614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13383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358152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0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53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709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4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399611"/>
            <a:ext cx="7722394" cy="14507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720" y="1839939"/>
            <a:ext cx="3787750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20" y="2741665"/>
            <a:ext cx="3787750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2710" y="1839939"/>
            <a:ext cx="3806404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2710" y="2741665"/>
            <a:ext cx="3806404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8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9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404" y="1080683"/>
            <a:ext cx="4532709" cy="5333912"/>
          </a:xfrm>
        </p:spPr>
        <p:txBody>
          <a:bodyPr/>
          <a:lstStyle>
            <a:lvl1pPr>
              <a:defRPr sz="3133"/>
            </a:lvl1pPr>
            <a:lvl2pPr>
              <a:defRPr sz="2742"/>
            </a:lvl2pPr>
            <a:lvl3pPr>
              <a:defRPr sz="2350"/>
            </a:lvl3pPr>
            <a:lvl4pPr>
              <a:defRPr sz="1958"/>
            </a:lvl4pPr>
            <a:lvl5pPr>
              <a:defRPr sz="1958"/>
            </a:lvl5pPr>
            <a:lvl6pPr>
              <a:defRPr sz="1958"/>
            </a:lvl6pPr>
            <a:lvl7pPr>
              <a:defRPr sz="1958"/>
            </a:lvl7pPr>
            <a:lvl8pPr>
              <a:defRPr sz="1958"/>
            </a:lvl8pPr>
            <a:lvl9pPr>
              <a:defRPr sz="19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6404" y="1080683"/>
            <a:ext cx="4532709" cy="5333912"/>
          </a:xfrm>
        </p:spPr>
        <p:txBody>
          <a:bodyPr anchor="t"/>
          <a:lstStyle>
            <a:lvl1pPr marL="0" indent="0">
              <a:buNone/>
              <a:defRPr sz="3133"/>
            </a:lvl1pPr>
            <a:lvl2pPr marL="447690" indent="0">
              <a:buNone/>
              <a:defRPr sz="2742"/>
            </a:lvl2pPr>
            <a:lvl3pPr marL="895380" indent="0">
              <a:buNone/>
              <a:defRPr sz="2350"/>
            </a:lvl3pPr>
            <a:lvl4pPr marL="1343071" indent="0">
              <a:buNone/>
              <a:defRPr sz="1958"/>
            </a:lvl4pPr>
            <a:lvl5pPr marL="1790761" indent="0">
              <a:buNone/>
              <a:defRPr sz="1958"/>
            </a:lvl5pPr>
            <a:lvl6pPr marL="2238451" indent="0">
              <a:buNone/>
              <a:defRPr sz="1958"/>
            </a:lvl6pPr>
            <a:lvl7pPr marL="2686141" indent="0">
              <a:buNone/>
              <a:defRPr sz="1958"/>
            </a:lvl7pPr>
            <a:lvl8pPr marL="3133832" indent="0">
              <a:buNone/>
              <a:defRPr sz="1958"/>
            </a:lvl8pPr>
            <a:lvl9pPr marL="3581522" indent="0">
              <a:buNone/>
              <a:defRPr sz="195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553" y="399611"/>
            <a:ext cx="7722394" cy="145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53" y="1998045"/>
            <a:ext cx="7722394" cy="476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553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38A1-33E4-46DD-B22E-BE2C7D62B50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5847" y="6956674"/>
            <a:ext cx="3021806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3409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1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5380" rtl="0" eaLnBrk="1" latinLnBrk="0" hangingPunct="1">
        <a:lnSpc>
          <a:spcPct val="90000"/>
        </a:lnSpc>
        <a:spcBef>
          <a:spcPct val="0"/>
        </a:spcBef>
        <a:buNone/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45" indent="-223845" algn="l" defTabSz="895380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535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2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56691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60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229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67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36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9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8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07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76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45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614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83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52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673768" y="453535"/>
            <a:ext cx="3465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Insert</a:t>
            </a:r>
          </a:p>
          <a:p>
            <a:pPr marL="285750" indent="-285750">
              <a:buFontTx/>
              <a:buChar char="-"/>
            </a:pPr>
            <a:r>
              <a:rPr lang="en-US" dirty="0"/>
              <a:t>Pictures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This Device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3524851" y="453535"/>
            <a:ext cx="4754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Customizing The Image:</a:t>
            </a:r>
          </a:p>
          <a:p>
            <a:r>
              <a:rPr lang="en-US" dirty="0"/>
              <a:t>All phone numbers are customizable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on the zeroes and start typing</a:t>
            </a:r>
          </a:p>
          <a:p>
            <a:r>
              <a:rPr lang="en-US" dirty="0">
                <a:highlight>
                  <a:srgbClr val="FFFF00"/>
                </a:highlight>
              </a:rPr>
              <a:t>* If you do not want the call to action, you can delete the background box and the text. </a:t>
            </a: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2E3C11EB-0845-ABA1-023E-28D316A39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4" y="2419112"/>
            <a:ext cx="2380517" cy="1991443"/>
          </a:xfrm>
          <a:prstGeom prst="rect">
            <a:avLst/>
          </a:prstGeom>
        </p:spPr>
      </p:pic>
      <p:pic>
        <p:nvPicPr>
          <p:cNvPr id="7" name="Picture 6" descr="A person reading a book to a baby&#10;&#10;Description automatically generated">
            <a:extLst>
              <a:ext uri="{FF2B5EF4-FFF2-40B4-BE49-F238E27FC236}">
                <a16:creationId xmlns:a16="http://schemas.microsoft.com/office/drawing/2014/main" id="{55D5ADBC-3061-BBA0-CCB1-B0A6B0B88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3" y="2433032"/>
            <a:ext cx="2414303" cy="2019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640080" y="4677486"/>
            <a:ext cx="6997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File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Export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dirty="0"/>
              <a:t>JPEG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dirty="0"/>
              <a:t>Save</a:t>
            </a:r>
          </a:p>
          <a:p>
            <a:pPr marL="285750" indent="-285750">
              <a:buFontTx/>
              <a:buChar char="-"/>
            </a:pPr>
            <a:r>
              <a:rPr lang="en-US" dirty="0"/>
              <a:t>Answer ‘Just this one’ when prompted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5F1C7F6-FD35-5258-8E60-F5F7A4FA341A}"/>
              </a:ext>
            </a:extLst>
          </p:cNvPr>
          <p:cNvSpPr/>
          <p:nvPr/>
        </p:nvSpPr>
        <p:spPr>
          <a:xfrm>
            <a:off x="684931" y="3798152"/>
            <a:ext cx="2626160" cy="73152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31FC5F-F0DC-47DB-22A0-987EAF09EDB2}"/>
              </a:ext>
            </a:extLst>
          </p:cNvPr>
          <p:cNvCxnSpPr/>
          <p:nvPr/>
        </p:nvCxnSpPr>
        <p:spPr>
          <a:xfrm>
            <a:off x="3524851" y="3474720"/>
            <a:ext cx="9518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people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3FAFC3A7-B309-AA60-DAE4-5EACF48E0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6E7A5F-C2C3-AD73-02C2-4B19B3FABCCA}"/>
              </a:ext>
            </a:extLst>
          </p:cNvPr>
          <p:cNvSpPr/>
          <p:nvPr/>
        </p:nvSpPr>
        <p:spPr>
          <a:xfrm>
            <a:off x="0" y="5694218"/>
            <a:ext cx="8953500" cy="1811482"/>
          </a:xfrm>
          <a:prstGeom prst="rect">
            <a:avLst/>
          </a:prstGeom>
          <a:solidFill>
            <a:srgbClr val="0F74BC"/>
          </a:solidFill>
          <a:ln>
            <a:solidFill>
              <a:srgbClr val="0F7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DA307-A6EB-ECF0-4D8E-2F978545A416}"/>
              </a:ext>
            </a:extLst>
          </p:cNvPr>
          <p:cNvSpPr txBox="1"/>
          <p:nvPr/>
        </p:nvSpPr>
        <p:spPr>
          <a:xfrm>
            <a:off x="1239982" y="5850082"/>
            <a:ext cx="647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It could be an annuity. Call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9C895-3433-4280-6CC9-601FA1FDC3B4}"/>
              </a:ext>
            </a:extLst>
          </p:cNvPr>
          <p:cNvSpPr txBox="1"/>
          <p:nvPr/>
        </p:nvSpPr>
        <p:spPr>
          <a:xfrm>
            <a:off x="1821873" y="6335413"/>
            <a:ext cx="530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2267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miling&#10;&#10;Description automatically generated with low confidence">
            <a:extLst>
              <a:ext uri="{FF2B5EF4-FFF2-40B4-BE49-F238E27FC236}">
                <a16:creationId xmlns:a16="http://schemas.microsoft.com/office/drawing/2014/main" id="{8FD57B20-8433-517B-AED0-CDC63FAFB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A8353C-5217-B8B0-20CE-43A4CA11E43C}"/>
              </a:ext>
            </a:extLst>
          </p:cNvPr>
          <p:cNvSpPr/>
          <p:nvPr/>
        </p:nvSpPr>
        <p:spPr>
          <a:xfrm>
            <a:off x="0" y="5694218"/>
            <a:ext cx="8953500" cy="149629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542EC-11A4-B2F0-35CC-AA6DF281A8FB}"/>
              </a:ext>
            </a:extLst>
          </p:cNvPr>
          <p:cNvSpPr txBox="1"/>
          <p:nvPr/>
        </p:nvSpPr>
        <p:spPr>
          <a:xfrm>
            <a:off x="2247900" y="5891645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Ask Me About Annuities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00BF0-8634-C3C9-DCE9-D6ECBC13D374}"/>
              </a:ext>
            </a:extLst>
          </p:cNvPr>
          <p:cNvSpPr txBox="1"/>
          <p:nvPr/>
        </p:nvSpPr>
        <p:spPr>
          <a:xfrm>
            <a:off x="1660813" y="6323420"/>
            <a:ext cx="563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80903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sitting on a beach looking at the ocean&#10;&#10;Description automatically generated with low confidence">
            <a:extLst>
              <a:ext uri="{FF2B5EF4-FFF2-40B4-BE49-F238E27FC236}">
                <a16:creationId xmlns:a16="http://schemas.microsoft.com/office/drawing/2014/main" id="{C1B32269-EF57-E12B-D3D3-B41990B78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F1996C-CAAE-FE72-B26C-2A2D2853C623}"/>
              </a:ext>
            </a:extLst>
          </p:cNvPr>
          <p:cNvSpPr/>
          <p:nvPr/>
        </p:nvSpPr>
        <p:spPr>
          <a:xfrm>
            <a:off x="0" y="5288973"/>
            <a:ext cx="8953500" cy="1589809"/>
          </a:xfrm>
          <a:prstGeom prst="rect">
            <a:avLst/>
          </a:prstGeom>
          <a:solidFill>
            <a:srgbClr val="F7941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48C87-370D-AF88-0B66-8CC04BE0AF7C}"/>
              </a:ext>
            </a:extLst>
          </p:cNvPr>
          <p:cNvSpPr txBox="1"/>
          <p:nvPr/>
        </p:nvSpPr>
        <p:spPr>
          <a:xfrm>
            <a:off x="1743941" y="5444731"/>
            <a:ext cx="546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 To Find Out How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BD946-4DF4-AE5A-B7EA-02AC586F040B}"/>
              </a:ext>
            </a:extLst>
          </p:cNvPr>
          <p:cNvSpPr txBox="1"/>
          <p:nvPr/>
        </p:nvSpPr>
        <p:spPr>
          <a:xfrm>
            <a:off x="1691986" y="5967951"/>
            <a:ext cx="556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45105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orange, restaurant&#10;&#10;Description automatically generated">
            <a:extLst>
              <a:ext uri="{FF2B5EF4-FFF2-40B4-BE49-F238E27FC236}">
                <a16:creationId xmlns:a16="http://schemas.microsoft.com/office/drawing/2014/main" id="{FEAF078A-6955-58CF-AFB8-DC289F89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93DF5E-BBC3-1229-A469-C8265DA75EAF}"/>
              </a:ext>
            </a:extLst>
          </p:cNvPr>
          <p:cNvSpPr/>
          <p:nvPr/>
        </p:nvSpPr>
        <p:spPr>
          <a:xfrm>
            <a:off x="0" y="5912427"/>
            <a:ext cx="8953500" cy="159327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B057E-4280-294A-E91F-E2320A09CEBA}"/>
              </a:ext>
            </a:extLst>
          </p:cNvPr>
          <p:cNvSpPr txBox="1"/>
          <p:nvPr/>
        </p:nvSpPr>
        <p:spPr>
          <a:xfrm>
            <a:off x="1795893" y="6070753"/>
            <a:ext cx="536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592A"/>
                </a:solidFill>
              </a:rPr>
              <a:t>Let’s Work On It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B445E-A9E6-4983-0FDB-A98E606BC5CA}"/>
              </a:ext>
            </a:extLst>
          </p:cNvPr>
          <p:cNvSpPr txBox="1"/>
          <p:nvPr/>
        </p:nvSpPr>
        <p:spPr>
          <a:xfrm>
            <a:off x="2195944" y="6532418"/>
            <a:ext cx="456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1592A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66421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grassy area with text overlay&#10;&#10;Description automatically generated with low confidence">
            <a:extLst>
              <a:ext uri="{FF2B5EF4-FFF2-40B4-BE49-F238E27FC236}">
                <a16:creationId xmlns:a16="http://schemas.microsoft.com/office/drawing/2014/main" id="{9E4FBEFD-3CE3-52EE-045C-9B70CEAF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48B842-2B08-3691-B3D2-723F2B0CE895}"/>
              </a:ext>
            </a:extLst>
          </p:cNvPr>
          <p:cNvSpPr/>
          <p:nvPr/>
        </p:nvSpPr>
        <p:spPr>
          <a:xfrm>
            <a:off x="0" y="5600700"/>
            <a:ext cx="8953500" cy="1905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E9E1C-B5C2-E4D2-829A-E65A78B4DB35}"/>
              </a:ext>
            </a:extLst>
          </p:cNvPr>
          <p:cNvSpPr txBox="1"/>
          <p:nvPr/>
        </p:nvSpPr>
        <p:spPr>
          <a:xfrm>
            <a:off x="1577686" y="5829300"/>
            <a:ext cx="579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07A97"/>
                </a:solidFill>
              </a:rPr>
              <a:t>Call to Start Planning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42696-4EDC-8262-FF2E-ACCAC2BB3738}"/>
              </a:ext>
            </a:extLst>
          </p:cNvPr>
          <p:cNvSpPr txBox="1"/>
          <p:nvPr/>
        </p:nvSpPr>
        <p:spPr>
          <a:xfrm>
            <a:off x="1842655" y="6352519"/>
            <a:ext cx="526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07A97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090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miling and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98CEA604-B146-B00A-32EC-FCE893642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27CCC2-C936-58C7-E12C-97F75224B379}"/>
              </a:ext>
            </a:extLst>
          </p:cNvPr>
          <p:cNvSpPr/>
          <p:nvPr/>
        </p:nvSpPr>
        <p:spPr>
          <a:xfrm>
            <a:off x="0" y="5049982"/>
            <a:ext cx="8953500" cy="1610591"/>
          </a:xfrm>
          <a:prstGeom prst="rect">
            <a:avLst/>
          </a:prstGeom>
          <a:solidFill>
            <a:srgbClr val="9E1F63"/>
          </a:solidFill>
          <a:ln>
            <a:solidFill>
              <a:srgbClr val="9E1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9CCDE-46AF-73FB-E926-E223C255D112}"/>
              </a:ext>
            </a:extLst>
          </p:cNvPr>
          <p:cNvSpPr txBox="1"/>
          <p:nvPr/>
        </p:nvSpPr>
        <p:spPr>
          <a:xfrm>
            <a:off x="1577686" y="5237018"/>
            <a:ext cx="579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Secure Your Retirement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7B290-68B3-CC73-87B8-035F9B8C4E8F}"/>
              </a:ext>
            </a:extLst>
          </p:cNvPr>
          <p:cNvSpPr txBox="1"/>
          <p:nvPr/>
        </p:nvSpPr>
        <p:spPr>
          <a:xfrm>
            <a:off x="2221922" y="5746173"/>
            <a:ext cx="450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13677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tanding on a bridge over water with a house and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356C137-C9DF-B0E7-43AC-CE131A70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F5E86D-DF3F-F78F-29E5-11ECBDBAEB0A}"/>
              </a:ext>
            </a:extLst>
          </p:cNvPr>
          <p:cNvSpPr/>
          <p:nvPr/>
        </p:nvSpPr>
        <p:spPr>
          <a:xfrm>
            <a:off x="0" y="5884719"/>
            <a:ext cx="8953500" cy="16209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7816E-6748-2DAA-1EB6-016848211D1B}"/>
              </a:ext>
            </a:extLst>
          </p:cNvPr>
          <p:cNvSpPr txBox="1"/>
          <p:nvPr/>
        </p:nvSpPr>
        <p:spPr>
          <a:xfrm>
            <a:off x="2097232" y="6037117"/>
            <a:ext cx="475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Let’s Get Started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7083B-62A0-9767-F2FB-F3B707FACCAC}"/>
              </a:ext>
            </a:extLst>
          </p:cNvPr>
          <p:cNvSpPr txBox="1"/>
          <p:nvPr/>
        </p:nvSpPr>
        <p:spPr>
          <a:xfrm>
            <a:off x="2258291" y="6560337"/>
            <a:ext cx="44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55253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person, outdoor&#10;&#10;Description automatically generated">
            <a:extLst>
              <a:ext uri="{FF2B5EF4-FFF2-40B4-BE49-F238E27FC236}">
                <a16:creationId xmlns:a16="http://schemas.microsoft.com/office/drawing/2014/main" id="{5B069BC1-F8DD-44FC-34F4-59C9C2D55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97031D-C0CF-966C-7695-29A19DBD1463}"/>
              </a:ext>
            </a:extLst>
          </p:cNvPr>
          <p:cNvSpPr/>
          <p:nvPr/>
        </p:nvSpPr>
        <p:spPr>
          <a:xfrm>
            <a:off x="0" y="5735782"/>
            <a:ext cx="8953500" cy="1759527"/>
          </a:xfrm>
          <a:prstGeom prst="rect">
            <a:avLst/>
          </a:prstGeom>
          <a:solidFill>
            <a:srgbClr val="ED207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CA633-199A-0230-853D-506567C9B324}"/>
              </a:ext>
            </a:extLst>
          </p:cNvPr>
          <p:cNvSpPr txBox="1"/>
          <p:nvPr/>
        </p:nvSpPr>
        <p:spPr>
          <a:xfrm>
            <a:off x="1619250" y="588980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 Today to Get Started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8E8C0-C5BF-7443-8910-1DAD6EEDA8C4}"/>
              </a:ext>
            </a:extLst>
          </p:cNvPr>
          <p:cNvSpPr txBox="1"/>
          <p:nvPr/>
        </p:nvSpPr>
        <p:spPr>
          <a:xfrm>
            <a:off x="1645227" y="6413028"/>
            <a:ext cx="566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74433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3A097EAC-F2CF-B720-4336-B339BBAF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FEF15B-9DDE-A22C-567B-3ABDD4A8877C}"/>
              </a:ext>
            </a:extLst>
          </p:cNvPr>
          <p:cNvSpPr/>
          <p:nvPr/>
        </p:nvSpPr>
        <p:spPr>
          <a:xfrm>
            <a:off x="0" y="5766955"/>
            <a:ext cx="8953500" cy="1485900"/>
          </a:xfrm>
          <a:prstGeom prst="rect">
            <a:avLst/>
          </a:prstGeom>
          <a:solidFill>
            <a:srgbClr val="82303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BA920-06C4-2471-1BE4-3069A376F0AB}"/>
              </a:ext>
            </a:extLst>
          </p:cNvPr>
          <p:cNvSpPr txBox="1"/>
          <p:nvPr/>
        </p:nvSpPr>
        <p:spPr>
          <a:xfrm>
            <a:off x="2195945" y="5860473"/>
            <a:ext cx="456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Plan Your Retirement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C99DE-88B6-0EBC-89F8-34E011E7C069}"/>
              </a:ext>
            </a:extLst>
          </p:cNvPr>
          <p:cNvSpPr txBox="1"/>
          <p:nvPr/>
        </p:nvSpPr>
        <p:spPr>
          <a:xfrm>
            <a:off x="1323108" y="6348293"/>
            <a:ext cx="630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58007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on a boat in a river&#10;&#10;Description automatically generated with low confidence">
            <a:extLst>
              <a:ext uri="{FF2B5EF4-FFF2-40B4-BE49-F238E27FC236}">
                <a16:creationId xmlns:a16="http://schemas.microsoft.com/office/drawing/2014/main" id="{0606D9E5-8A50-4B66-EAB5-BC1DB46AC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31A4E5-206A-F204-B9C2-9877B1A9A8A4}"/>
              </a:ext>
            </a:extLst>
          </p:cNvPr>
          <p:cNvSpPr/>
          <p:nvPr/>
        </p:nvSpPr>
        <p:spPr>
          <a:xfrm>
            <a:off x="0" y="5725392"/>
            <a:ext cx="8953500" cy="1489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72648-A030-8EDC-782C-DF28510A9CF4}"/>
              </a:ext>
            </a:extLst>
          </p:cNvPr>
          <p:cNvSpPr txBox="1"/>
          <p:nvPr/>
        </p:nvSpPr>
        <p:spPr>
          <a:xfrm>
            <a:off x="1427018" y="5812195"/>
            <a:ext cx="60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B5640"/>
                </a:solidFill>
              </a:rPr>
              <a:t>Call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19C16-2BC8-4BF6-799F-C58062E3D6C6}"/>
              </a:ext>
            </a:extLst>
          </p:cNvPr>
          <p:cNvSpPr txBox="1"/>
          <p:nvPr/>
        </p:nvSpPr>
        <p:spPr>
          <a:xfrm>
            <a:off x="2055667" y="6272374"/>
            <a:ext cx="484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B564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50982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153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Kayla Gonzalez</cp:lastModifiedBy>
  <cp:revision>16</cp:revision>
  <dcterms:created xsi:type="dcterms:W3CDTF">2022-08-17T13:23:01Z</dcterms:created>
  <dcterms:modified xsi:type="dcterms:W3CDTF">2022-08-31T19:20:12Z</dcterms:modified>
</cp:coreProperties>
</file>